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73" r:id="rId11"/>
    <p:sldId id="266" r:id="rId12"/>
    <p:sldId id="265" r:id="rId13"/>
    <p:sldId id="278" r:id="rId14"/>
    <p:sldId id="264" r:id="rId15"/>
    <p:sldId id="292" r:id="rId16"/>
    <p:sldId id="293" r:id="rId17"/>
    <p:sldId id="294" r:id="rId18"/>
    <p:sldId id="295" r:id="rId19"/>
    <p:sldId id="25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8564" autoAdjust="0"/>
    <p:restoredTop sz="94660"/>
  </p:normalViewPr>
  <p:slideViewPr>
    <p:cSldViewPr snapToGrid="0">
      <p:cViewPr>
        <p:scale>
          <a:sx n="101" d="100"/>
          <a:sy n="101" d="100"/>
        </p:scale>
        <p:origin x="3160" y="1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https://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github.com</a:t>
            </a: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95316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guoxiaoxingse@163.com</a:t>
            </a:r>
            <a:endParaRPr lang="en-US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477" y="2049123"/>
            <a:ext cx="450416" cy="3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502" y="2838400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6086" y="715621"/>
            <a:ext cx="946068" cy="9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guoxiaoxing/awesome-react-native/blob/master/doc/ReactNativ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29080" y="2931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2" y="213064"/>
            <a:ext cx="8293044" cy="6307584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015538" y="3038762"/>
            <a:ext cx="290561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应用启动流程图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1009433" y="709928"/>
            <a:ext cx="3456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渲染层级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8248566" y="2907538"/>
            <a:ext cx="1972385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ReactElement</a:t>
            </a:r>
            <a:endParaRPr lang="zh-CN" altLang="en-US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0" y="1171593"/>
            <a:ext cx="3158126" cy="51128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2838" y="1261277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JSX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330545" y="2391383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04960" y="351392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复合组件：</a:t>
            </a:r>
            <a:r>
              <a:rPr kumimoji="1" lang="en-US" altLang="zh-CN" dirty="0" err="1" smtClean="0"/>
              <a:t>ReactCompositeComponent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04960" y="399016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元组件：</a:t>
            </a:r>
            <a:r>
              <a:rPr kumimoji="1" lang="en-US" altLang="zh-CN" dirty="0" err="1" smtClean="0"/>
              <a:t>ReactNativeBaseComponent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92837" y="5128405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WIdget</a:t>
            </a:r>
            <a:endParaRPr kumimoji="1" lang="en-US" altLang="zh-CN" dirty="0" smtClean="0"/>
          </a:p>
        </p:txBody>
      </p:sp>
      <p:sp>
        <p:nvSpPr>
          <p:cNvPr id="11" name="下箭头 10"/>
          <p:cNvSpPr/>
          <p:nvPr/>
        </p:nvSpPr>
        <p:spPr>
          <a:xfrm>
            <a:off x="8296792" y="1743085"/>
            <a:ext cx="282804" cy="6355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8296792" y="2865630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8297996" y="4485258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924005" y="4540979"/>
            <a:ext cx="1972385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UIManager</a:t>
            </a:r>
            <a:endParaRPr lang="zh-CN" altLang="en-US" sz="16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2" y="650449"/>
            <a:ext cx="9756540" cy="583504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0267744" y="3343668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764596" cy="2808312"/>
            <a:chOff x="2494669" y="1413570"/>
            <a:chExt cx="7764596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323280" y="1497467"/>
              <a:ext cx="4935985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14" y="326004"/>
            <a:ext cx="10429984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6484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7" y="323557"/>
            <a:ext cx="7466905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106285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246490"/>
            <a:ext cx="8017938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/>
        </p:nvSpPr>
        <p:spPr bwMode="auto">
          <a:xfrm>
            <a:off x="1127930" y="1881708"/>
            <a:ext cx="968461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/1ReactNative</a:t>
            </a:r>
            <a:r>
              <a:rPr lang="zh-CN" altLang="en-US" dirty="0">
                <a:solidFill>
                  <a:srgbClr val="FFC000"/>
                </a:solidFill>
              </a:rPr>
              <a:t>源码篇：源码初识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/2ReactNative</a:t>
            </a:r>
            <a:r>
              <a:rPr lang="zh-CN" altLang="en-US" dirty="0">
                <a:solidFill>
                  <a:srgbClr val="FFC000"/>
                </a:solidFill>
              </a:rPr>
              <a:t>源码篇：代码调用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/3ReactNative</a:t>
            </a:r>
            <a:r>
              <a:rPr lang="zh-CN" altLang="en-US" dirty="0">
                <a:solidFill>
                  <a:srgbClr val="FFC000"/>
                </a:solidFill>
              </a:rPr>
              <a:t>源码篇：启动流程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/4ReactNative</a:t>
            </a:r>
            <a:r>
              <a:rPr lang="zh-CN" altLang="en-US" dirty="0">
                <a:solidFill>
                  <a:srgbClr val="FFC000"/>
                </a:solidFill>
              </a:rPr>
              <a:t>源码篇：渲染原理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/5ReactNative</a:t>
            </a:r>
            <a:r>
              <a:rPr lang="zh-CN" altLang="en-US" dirty="0">
                <a:solidFill>
                  <a:srgbClr val="FFC000"/>
                </a:solidFill>
              </a:rPr>
              <a:t>源码篇：线程模型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/6ReactNative</a:t>
            </a:r>
            <a:r>
              <a:rPr lang="zh-CN" altLang="en-US" dirty="0">
                <a:solidFill>
                  <a:srgbClr val="FFC000"/>
                </a:solidFill>
              </a:rPr>
              <a:t>源码篇：通信机制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1127930" y="126130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文章链接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65942" y="120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338652"/>
            <a:ext cx="7488969" cy="2808312"/>
            <a:chOff x="2494669" y="1413570"/>
            <a:chExt cx="7488969" cy="2808312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464612"/>
              <a:ext cx="4536504" cy="128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77734 1.48148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51565" y="1897276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75065" y="1768584"/>
            <a:ext cx="77142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70136" y="1072417"/>
            <a:ext cx="350063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的来源与背景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73785" y="3190439"/>
            <a:ext cx="10068092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5504" y="4319174"/>
            <a:ext cx="835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23002" y="5049511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195642" y="2600141"/>
            <a:ext cx="10881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5" y="594804"/>
            <a:ext cx="9637312" cy="5865387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9247912" y="3237823"/>
            <a:ext cx="282867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353439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531" y="86757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源码的主线支线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710" y="18460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3826552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1975979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3956463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18784" y="2388182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3981210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shi’xian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85368" y="67761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源码的基本角色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098126" y="1196469"/>
            <a:ext cx="979477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4760" y="2370354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089249" y="1785785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30252" y="3032573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562317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64734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28146" y="4271439"/>
            <a:ext cx="99600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4913169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073291" y="806384"/>
            <a:ext cx="86096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应用的整体结构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73291" y="1379179"/>
            <a:ext cx="9433044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49" y="254509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6" y="2541274"/>
            <a:ext cx="1748025" cy="3515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08" y="2541274"/>
            <a:ext cx="1748025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2831</TotalTime>
  <Words>581</Words>
  <Application>Microsoft Macintosh PowerPoint</Application>
  <PresentationFormat>宽屏</PresentationFormat>
  <Paragraphs>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 Black</vt:lpstr>
      <vt:lpstr>Broadway</vt:lpstr>
      <vt:lpstr>Calibri</vt:lpstr>
      <vt:lpstr>DengXian</vt:lpstr>
      <vt:lpstr>Lao UI</vt:lpstr>
      <vt:lpstr>Tahoma</vt:lpstr>
      <vt:lpstr>经典繁仿黑</vt:lpstr>
      <vt:lpstr>楷体</vt:lpstr>
      <vt:lpstr>돋움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407</cp:revision>
  <dcterms:created xsi:type="dcterms:W3CDTF">2013-07-16T06:18:55Z</dcterms:created>
  <dcterms:modified xsi:type="dcterms:W3CDTF">2017-04-27T06:03:56Z</dcterms:modified>
</cp:coreProperties>
</file>